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4005282F-1479-4F24-AC3B-233F021CDA48}"/>
    <pc:docChg chg="modSld">
      <pc:chgData name="贵申 王" userId="201fba2491c5f930" providerId="LiveId" clId="{4005282F-1479-4F24-AC3B-233F021CDA48}" dt="2024-05-02T00:36:02.450" v="8" actId="20577"/>
      <pc:docMkLst>
        <pc:docMk/>
      </pc:docMkLst>
      <pc:sldChg chg="modSp mod">
        <pc:chgData name="贵申 王" userId="201fba2491c5f930" providerId="LiveId" clId="{4005282F-1479-4F24-AC3B-233F021CDA48}" dt="2024-05-02T00:35:46.597" v="2" actId="20577"/>
        <pc:sldMkLst>
          <pc:docMk/>
          <pc:sldMk cId="2015303259" sldId="256"/>
        </pc:sldMkLst>
      </pc:sldChg>
      <pc:sldChg chg="modSp mod">
        <pc:chgData name="贵申 王" userId="201fba2491c5f930" providerId="LiveId" clId="{4005282F-1479-4F24-AC3B-233F021CDA48}" dt="2024-05-02T00:35:52.611" v="4" actId="20577"/>
        <pc:sldMkLst>
          <pc:docMk/>
          <pc:sldMk cId="2048033646" sldId="257"/>
        </pc:sldMkLst>
      </pc:sldChg>
      <pc:sldChg chg="modSp mod">
        <pc:chgData name="贵申 王" userId="201fba2491c5f930" providerId="LiveId" clId="{4005282F-1479-4F24-AC3B-233F021CDA48}" dt="2024-05-02T00:35:57.406" v="6" actId="20577"/>
        <pc:sldMkLst>
          <pc:docMk/>
          <pc:sldMk cId="4078514650" sldId="258"/>
        </pc:sldMkLst>
      </pc:sldChg>
      <pc:sldChg chg="modSp mod">
        <pc:chgData name="贵申 王" userId="201fba2491c5f930" providerId="LiveId" clId="{4005282F-1479-4F24-AC3B-233F021CDA48}" dt="2024-05-02T00:36:02.450" v="8" actId="20577"/>
        <pc:sldMkLst>
          <pc:docMk/>
          <pc:sldMk cId="158091583" sldId="259"/>
        </pc:sldMkLst>
      </pc:sldChg>
    </pc:docChg>
  </pc:docChgLst>
  <pc:docChgLst>
    <pc:chgData name="贵申 王" userId="201fba2491c5f930" providerId="LiveId" clId="{96D1C581-228E-4F74-9365-5E8D8411669F}"/>
    <pc:docChg chg="modSld">
      <pc:chgData name="贵申 王" userId="201fba2491c5f930" providerId="LiveId" clId="{96D1C581-228E-4F74-9365-5E8D8411669F}" dt="2025-08-15T03:26:07.699" v="79" actId="207"/>
      <pc:docMkLst>
        <pc:docMk/>
      </pc:docMkLst>
      <pc:sldChg chg="modSp mod">
        <pc:chgData name="贵申 王" userId="201fba2491c5f930" providerId="LiveId" clId="{96D1C581-228E-4F74-9365-5E8D8411669F}" dt="2025-08-15T03:26:07.699" v="79" actId="207"/>
        <pc:sldMkLst>
          <pc:docMk/>
          <pc:sldMk cId="1619115253" sldId="259"/>
        </pc:sldMkLst>
        <pc:spChg chg="mod">
          <ac:chgData name="贵申 王" userId="201fba2491c5f930" providerId="LiveId" clId="{96D1C581-228E-4F74-9365-5E8D8411669F}" dt="2025-08-15T03:26:07.699" v="79" actId="207"/>
          <ac:spMkLst>
            <pc:docMk/>
            <pc:sldMk cId="1619115253" sldId="259"/>
            <ac:spMk id="3" creationId="{8D4AC2FE-1200-412D-074B-1C0AE50C295F}"/>
          </ac:spMkLst>
        </pc:spChg>
      </pc:sldChg>
    </pc:docChg>
  </pc:docChgLst>
  <pc:docChgLst>
    <pc:chgData name="贵申 王" userId="201fba2491c5f930" providerId="LiveId" clId="{64566912-0D98-42EF-BD94-4CD26130CC50}"/>
    <pc:docChg chg="modSld">
      <pc:chgData name="贵申 王" userId="201fba2491c5f930" providerId="LiveId" clId="{64566912-0D98-42EF-BD94-4CD26130CC50}" dt="2024-07-12T00:50:21.201" v="1" actId="1076"/>
      <pc:docMkLst>
        <pc:docMk/>
      </pc:docMkLst>
      <pc:sldChg chg="modSp mod">
        <pc:chgData name="贵申 王" userId="201fba2491c5f930" providerId="LiveId" clId="{64566912-0D98-42EF-BD94-4CD26130CC50}" dt="2024-07-12T00:50:21.201" v="1" actId="1076"/>
        <pc:sldMkLst>
          <pc:docMk/>
          <pc:sldMk cId="1727556395" sldId="259"/>
        </pc:sldMkLst>
      </pc:sldChg>
    </pc:docChg>
  </pc:docChgLst>
  <pc:docChgLst>
    <pc:chgData name="贵申" userId="201fba2491c5f930" providerId="LiveId" clId="{619D83CE-149B-4597-945B-C77F2390CDA1}"/>
    <pc:docChg chg="addSld modSld">
      <pc:chgData name="贵申" userId="201fba2491c5f930" providerId="LiveId" clId="{619D83CE-149B-4597-945B-C77F2390CDA1}" dt="2023-09-04T00:40:35.891" v="37" actId="1076"/>
      <pc:docMkLst>
        <pc:docMk/>
      </pc:docMkLst>
      <pc:sldChg chg="modSp new mod">
        <pc:chgData name="贵申" userId="201fba2491c5f930" providerId="LiveId" clId="{619D83CE-149B-4597-945B-C77F2390CDA1}" dt="2023-09-04T00:36:26.259" v="20" actId="255"/>
        <pc:sldMkLst>
          <pc:docMk/>
          <pc:sldMk cId="2015303259" sldId="256"/>
        </pc:sldMkLst>
      </pc:sldChg>
      <pc:sldChg chg="modSp add mod">
        <pc:chgData name="贵申" userId="201fba2491c5f930" providerId="LiveId" clId="{619D83CE-149B-4597-945B-C77F2390CDA1}" dt="2023-09-04T00:37:32.921" v="22" actId="1076"/>
        <pc:sldMkLst>
          <pc:docMk/>
          <pc:sldMk cId="2048033646" sldId="257"/>
        </pc:sldMkLst>
      </pc:sldChg>
      <pc:sldChg chg="modSp add mod">
        <pc:chgData name="贵申" userId="201fba2491c5f930" providerId="LiveId" clId="{619D83CE-149B-4597-945B-C77F2390CDA1}" dt="2023-09-04T00:39:14.630" v="30" actId="1076"/>
        <pc:sldMkLst>
          <pc:docMk/>
          <pc:sldMk cId="4078514650" sldId="258"/>
        </pc:sldMkLst>
      </pc:sldChg>
      <pc:sldChg chg="modSp add mod">
        <pc:chgData name="贵申" userId="201fba2491c5f930" providerId="LiveId" clId="{619D83CE-149B-4597-945B-C77F2390CDA1}" dt="2023-09-04T00:40:35.891" v="37" actId="1076"/>
        <pc:sldMkLst>
          <pc:docMk/>
          <pc:sldMk cId="158091583" sldId="259"/>
        </pc:sldMkLst>
      </pc:sldChg>
      <pc:sldMasterChg chg="addSldLayout">
        <pc:chgData name="贵申" userId="201fba2491c5f930" providerId="LiveId" clId="{619D83CE-149B-4597-945B-C77F2390CDA1}" dt="2023-09-04T00:30:22.158" v="0" actId="680"/>
        <pc:sldMasterMkLst>
          <pc:docMk/>
          <pc:sldMasterMk cId="4072998583" sldId="2147483648"/>
        </pc:sldMasterMkLst>
        <pc:sldLayoutChg chg="add">
          <pc:chgData name="贵申" userId="201fba2491c5f930" providerId="LiveId" clId="{619D83CE-149B-4597-945B-C77F2390CDA1}" dt="2023-09-04T00:30:22.158" v="0" actId="680"/>
          <pc:sldLayoutMkLst>
            <pc:docMk/>
            <pc:sldMasterMk cId="4072998583" sldId="2147483648"/>
            <pc:sldLayoutMk cId="458218907" sldId="2147483649"/>
          </pc:sldLayoutMkLst>
        </pc:sldLayoutChg>
      </pc:sldMasterChg>
    </pc:docChg>
  </pc:docChgLst>
  <pc:docChgLst>
    <pc:chgData name="贵申 王" userId="201fba2491c5f930" providerId="LiveId" clId="{E034A6B7-D73C-49E5-B0C4-09B085899852}"/>
    <pc:docChg chg="addSld delSld modSld">
      <pc:chgData name="贵申 王" userId="201fba2491c5f930" providerId="LiveId" clId="{E034A6B7-D73C-49E5-B0C4-09B085899852}" dt="2024-07-16T21:16:41.225" v="69" actId="20577"/>
      <pc:docMkLst>
        <pc:docMk/>
      </pc:docMkLst>
      <pc:sldChg chg="modSp mod">
        <pc:chgData name="贵申 王" userId="201fba2491c5f930" providerId="LiveId" clId="{E034A6B7-D73C-49E5-B0C4-09B085899852}" dt="2024-07-16T21:12:45.702" v="44" actId="20577"/>
        <pc:sldMkLst>
          <pc:docMk/>
          <pc:sldMk cId="2015303259" sldId="256"/>
        </pc:sldMkLst>
      </pc:sldChg>
      <pc:sldChg chg="del">
        <pc:chgData name="贵申 王" userId="201fba2491c5f930" providerId="LiveId" clId="{E034A6B7-D73C-49E5-B0C4-09B085899852}" dt="2024-07-16T21:03:47.717" v="0" actId="47"/>
        <pc:sldMkLst>
          <pc:docMk/>
          <pc:sldMk cId="998411126" sldId="257"/>
        </pc:sldMkLst>
      </pc:sldChg>
      <pc:sldChg chg="modSp add mod">
        <pc:chgData name="贵申 王" userId="201fba2491c5f930" providerId="LiveId" clId="{E034A6B7-D73C-49E5-B0C4-09B085899852}" dt="2024-07-16T21:13:24.188" v="49" actId="20577"/>
        <pc:sldMkLst>
          <pc:docMk/>
          <pc:sldMk cId="3708202340" sldId="257"/>
        </pc:sldMkLst>
      </pc:sldChg>
      <pc:sldChg chg="del">
        <pc:chgData name="贵申 王" userId="201fba2491c5f930" providerId="LiveId" clId="{E034A6B7-D73C-49E5-B0C4-09B085899852}" dt="2024-07-16T21:03:48.041" v="1" actId="47"/>
        <pc:sldMkLst>
          <pc:docMk/>
          <pc:sldMk cId="671208818" sldId="258"/>
        </pc:sldMkLst>
      </pc:sldChg>
      <pc:sldChg chg="modSp add mod">
        <pc:chgData name="贵申 王" userId="201fba2491c5f930" providerId="LiveId" clId="{E034A6B7-D73C-49E5-B0C4-09B085899852}" dt="2024-07-16T21:14:46.776" v="57" actId="20577"/>
        <pc:sldMkLst>
          <pc:docMk/>
          <pc:sldMk cId="3177184428" sldId="258"/>
        </pc:sldMkLst>
      </pc:sldChg>
      <pc:sldChg chg="modSp add mod">
        <pc:chgData name="贵申 王" userId="201fba2491c5f930" providerId="LiveId" clId="{E034A6B7-D73C-49E5-B0C4-09B085899852}" dt="2024-07-16T21:15:34.906" v="61" actId="20577"/>
        <pc:sldMkLst>
          <pc:docMk/>
          <pc:sldMk cId="1619115253" sldId="259"/>
        </pc:sldMkLst>
      </pc:sldChg>
      <pc:sldChg chg="del">
        <pc:chgData name="贵申 王" userId="201fba2491c5f930" providerId="LiveId" clId="{E034A6B7-D73C-49E5-B0C4-09B085899852}" dt="2024-07-16T21:03:48.232" v="2" actId="47"/>
        <pc:sldMkLst>
          <pc:docMk/>
          <pc:sldMk cId="1727556395" sldId="259"/>
        </pc:sldMkLst>
      </pc:sldChg>
      <pc:sldChg chg="modSp add mod">
        <pc:chgData name="贵申 王" userId="201fba2491c5f930" providerId="LiveId" clId="{E034A6B7-D73C-49E5-B0C4-09B085899852}" dt="2024-07-16T21:16:41.225" v="69" actId="20577"/>
        <pc:sldMkLst>
          <pc:docMk/>
          <pc:sldMk cId="2310686293" sldId="260"/>
        </pc:sldMkLst>
      </pc:sldChg>
    </pc:docChg>
  </pc:docChgLst>
  <pc:docChgLst>
    <pc:chgData name="贵申 王" userId="201fba2491c5f930" providerId="LiveId" clId="{6217BF57-145D-4324-9664-DBCDA0D242C9}"/>
    <pc:docChg chg="undo custSel addSld delSld modSld">
      <pc:chgData name="贵申 王" userId="201fba2491c5f930" providerId="LiveId" clId="{6217BF57-145D-4324-9664-DBCDA0D242C9}" dt="2024-05-02T01:00:40.636" v="31" actId="20577"/>
      <pc:docMkLst>
        <pc:docMk/>
      </pc:docMkLst>
      <pc:sldChg chg="modSp mod">
        <pc:chgData name="贵申 王" userId="201fba2491c5f930" providerId="LiveId" clId="{6217BF57-145D-4324-9664-DBCDA0D242C9}" dt="2024-05-02T00:53:18.865" v="11"/>
        <pc:sldMkLst>
          <pc:docMk/>
          <pc:sldMk cId="2015303259" sldId="256"/>
        </pc:sldMkLst>
      </pc:sldChg>
      <pc:sldChg chg="modSp add mod">
        <pc:chgData name="贵申 王" userId="201fba2491c5f930" providerId="LiveId" clId="{6217BF57-145D-4324-9664-DBCDA0D242C9}" dt="2024-05-02T01:00:40.636" v="31" actId="20577"/>
        <pc:sldMkLst>
          <pc:docMk/>
          <pc:sldMk cId="998411126" sldId="257"/>
        </pc:sldMkLst>
      </pc:sldChg>
      <pc:sldChg chg="del">
        <pc:chgData name="贵申 王" userId="201fba2491c5f930" providerId="LiveId" clId="{6217BF57-145D-4324-9664-DBCDA0D242C9}" dt="2024-05-02T00:37:38.785" v="0" actId="47"/>
        <pc:sldMkLst>
          <pc:docMk/>
          <pc:sldMk cId="2048033646" sldId="257"/>
        </pc:sldMkLst>
      </pc:sldChg>
      <pc:sldChg chg="modSp add mod">
        <pc:chgData name="贵申 王" userId="201fba2491c5f930" providerId="LiveId" clId="{6217BF57-145D-4324-9664-DBCDA0D242C9}" dt="2024-05-02T00:55:00.882" v="26" actId="20577"/>
        <pc:sldMkLst>
          <pc:docMk/>
          <pc:sldMk cId="671208818" sldId="258"/>
        </pc:sldMkLst>
      </pc:sldChg>
      <pc:sldChg chg="del">
        <pc:chgData name="贵申 王" userId="201fba2491c5f930" providerId="LiveId" clId="{6217BF57-145D-4324-9664-DBCDA0D242C9}" dt="2024-05-02T00:37:39.234" v="1" actId="47"/>
        <pc:sldMkLst>
          <pc:docMk/>
          <pc:sldMk cId="4078514650" sldId="258"/>
        </pc:sldMkLst>
      </pc:sldChg>
      <pc:sldChg chg="del">
        <pc:chgData name="贵申 王" userId="201fba2491c5f930" providerId="LiveId" clId="{6217BF57-145D-4324-9664-DBCDA0D242C9}" dt="2024-05-02T00:37:39.598" v="2" actId="47"/>
        <pc:sldMkLst>
          <pc:docMk/>
          <pc:sldMk cId="158091583" sldId="259"/>
        </pc:sldMkLst>
      </pc:sldChg>
      <pc:sldChg chg="modSp add mod">
        <pc:chgData name="贵申 王" userId="201fba2491c5f930" providerId="LiveId" clId="{6217BF57-145D-4324-9664-DBCDA0D242C9}" dt="2024-05-02T00:55:05.283" v="28" actId="20577"/>
        <pc:sldMkLst>
          <pc:docMk/>
          <pc:sldMk cId="1727556395" sldId="259"/>
        </pc:sldMkLst>
      </pc:sldChg>
    </pc:docChg>
  </pc:docChgLst>
  <pc:docChgLst>
    <pc:chgData name="贵申 王" userId="201fba2491c5f930" providerId="LiveId" clId="{0EF2F121-5C31-4C3C-8D01-991CD74F55F7}"/>
    <pc:docChg chg="modSld">
      <pc:chgData name="贵申 王" userId="201fba2491c5f930" providerId="LiveId" clId="{0EF2F121-5C31-4C3C-8D01-991CD74F55F7}" dt="2024-08-09T03:27:01.485" v="1" actId="1076"/>
      <pc:docMkLst>
        <pc:docMk/>
      </pc:docMkLst>
      <pc:sldChg chg="modSp mod">
        <pc:chgData name="贵申 王" userId="201fba2491c5f930" providerId="LiveId" clId="{0EF2F121-5C31-4C3C-8D01-991CD74F55F7}" dt="2024-08-09T03:27:01.485" v="1" actId="1076"/>
        <pc:sldMkLst>
          <pc:docMk/>
          <pc:sldMk cId="2310686293" sldId="26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232570-959A-6E81-3C75-CB7908C1B5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CB6537-11DF-0878-3AAD-7F56B4074F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58218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2998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FB771-D09C-DF6C-6CC5-C3D1800D46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04508"/>
            <a:ext cx="9144000" cy="1037907"/>
          </a:xfrm>
        </p:spPr>
        <p:txBody>
          <a:bodyPr/>
          <a:lstStyle/>
          <a:p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322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上帝是仁爱 </a:t>
            </a:r>
            <a:b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God Is All Loving </a:t>
            </a:r>
            <a:r>
              <a:rPr lang="en-US" altLang="zh-TW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1/5</a:t>
            </a:r>
            <a:endParaRPr lang="en-US" sz="3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4AC2FE-1200-412D-074B-1C0AE50C29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6770" y="1887538"/>
            <a:ext cx="10538460" cy="4283074"/>
          </a:xfrm>
        </p:spPr>
        <p:txBody>
          <a:bodyPr/>
          <a:lstStyle/>
          <a:p>
            <a:pPr marL="0" marR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上帝是仁爱，救民使安乐，</a:t>
            </a:r>
          </a:p>
          <a:p>
            <a:pPr marL="0" marR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上帝是仁爱，祂也爱我。</a:t>
            </a:r>
          </a:p>
          <a:p>
            <a:pPr marL="0" marR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(</a:t>
            </a: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副歌</a:t>
            </a:r>
            <a:r>
              <a:rPr lang="en-US" alt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) </a:t>
            </a: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请众听我再说：上帝是仁爱，</a:t>
            </a:r>
          </a:p>
          <a:p>
            <a:pPr marL="0" marR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上帝是仁爱，祂也爱我。</a:t>
            </a:r>
          </a:p>
          <a:p>
            <a:pPr marL="0" marR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endParaRPr lang="en-US" altLang="zh-CN" sz="20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God is all loving, He has redeemed me,</a:t>
            </a:r>
          </a:p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God is all loving, and He loves me.</a:t>
            </a:r>
          </a:p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And so I sing again, God is all loving,</a:t>
            </a:r>
          </a:p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God is all loving, and He loves me.</a:t>
            </a:r>
          </a:p>
        </p:txBody>
      </p:sp>
    </p:spTree>
    <p:extLst>
      <p:ext uri="{BB962C8B-B14F-4D97-AF65-F5344CB8AC3E}">
        <p14:creationId xmlns:p14="http://schemas.microsoft.com/office/powerpoint/2010/main" val="2015303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FB771-D09C-DF6C-6CC5-C3D1800D46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04508"/>
            <a:ext cx="9144000" cy="1037907"/>
          </a:xfrm>
        </p:spPr>
        <p:txBody>
          <a:bodyPr/>
          <a:lstStyle/>
          <a:p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322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上帝是仁爱 </a:t>
            </a:r>
            <a:b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God Is All Loving 2</a:t>
            </a:r>
            <a:r>
              <a:rPr lang="en-US" altLang="zh-TW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/5</a:t>
            </a:r>
            <a:endParaRPr lang="en-US" sz="3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4AC2FE-1200-412D-074B-1C0AE50C29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6770" y="1887538"/>
            <a:ext cx="10538460" cy="4283074"/>
          </a:xfrm>
        </p:spPr>
        <p:txBody>
          <a:bodyPr/>
          <a:lstStyle/>
          <a:p>
            <a:pPr marL="0" marR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从前被罪恶捆绑我身灵，</a:t>
            </a:r>
          </a:p>
          <a:p>
            <a:pPr marL="0" marR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无人释放我，不能脱身。</a:t>
            </a:r>
          </a:p>
          <a:p>
            <a:pPr marL="0" marR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(</a:t>
            </a: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副歌</a:t>
            </a:r>
            <a:r>
              <a:rPr lang="en-US" alt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) </a:t>
            </a: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请众听我再说：上帝是仁爱，</a:t>
            </a:r>
          </a:p>
          <a:p>
            <a:pPr marL="0" marR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上帝是仁爱，祂也爱我。</a:t>
            </a:r>
            <a:endParaRPr lang="en-US" altLang="zh-CN" sz="3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endParaRPr lang="en-US" altLang="zh-CN" sz="20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 lay in bondage to sin’s dominion,</a:t>
            </a:r>
          </a:p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And as I lay I could not get free.  </a:t>
            </a:r>
          </a:p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And so I sing again, God is all loving,</a:t>
            </a:r>
          </a:p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God is all loving, and He loves me.</a:t>
            </a:r>
          </a:p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2800" b="0" i="0" dirty="0">
              <a:solidFill>
                <a:srgbClr val="222222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8202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FB771-D09C-DF6C-6CC5-C3D1800D46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04508"/>
            <a:ext cx="9144000" cy="1037907"/>
          </a:xfrm>
        </p:spPr>
        <p:txBody>
          <a:bodyPr/>
          <a:lstStyle/>
          <a:p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322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上帝是仁爱 </a:t>
            </a:r>
            <a:b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God Is All Loving 3</a:t>
            </a:r>
            <a:r>
              <a:rPr lang="en-US" altLang="zh-TW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/5</a:t>
            </a:r>
            <a:endParaRPr lang="en-US" sz="3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4AC2FE-1200-412D-074B-1C0AE50C29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6770" y="1887538"/>
            <a:ext cx="10538460" cy="4283074"/>
          </a:xfrm>
        </p:spPr>
        <p:txBody>
          <a:bodyPr/>
          <a:lstStyle/>
          <a:p>
            <a:pPr marL="0" marR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上帝赐耶稣降世为救主，</a:t>
            </a:r>
          </a:p>
          <a:p>
            <a:pPr marL="0" marR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耶稣，主基督，将我救赎。</a:t>
            </a:r>
          </a:p>
          <a:p>
            <a:pPr marL="0" marR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(</a:t>
            </a: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副歌</a:t>
            </a:r>
            <a:r>
              <a:rPr lang="en-US" alt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) </a:t>
            </a: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请众听我再说：上帝是仁爱，</a:t>
            </a:r>
          </a:p>
          <a:p>
            <a:pPr marL="0" marR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上帝是仁爱，祂也爱我。</a:t>
            </a:r>
            <a:endParaRPr lang="en-US" altLang="zh-CN" sz="3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endParaRPr lang="en-US" altLang="zh-CN" sz="20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But He sent Jesus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to be my Savior,</a:t>
            </a:r>
          </a:p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But He sent Jesus who set me free.</a:t>
            </a:r>
          </a:p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And so I sing again, God is all loving,</a:t>
            </a:r>
          </a:p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God is all loving, and He loves me.</a:t>
            </a:r>
          </a:p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2800" b="0" i="0" dirty="0">
              <a:solidFill>
                <a:srgbClr val="222222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7184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FB771-D09C-DF6C-6CC5-C3D1800D46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04508"/>
            <a:ext cx="9144000" cy="1037907"/>
          </a:xfrm>
        </p:spPr>
        <p:txBody>
          <a:bodyPr/>
          <a:lstStyle/>
          <a:p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322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上帝是仁爱 </a:t>
            </a:r>
            <a:b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God Is All Loving 4</a:t>
            </a:r>
            <a:r>
              <a:rPr lang="en-US" altLang="zh-TW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/5</a:t>
            </a:r>
            <a:endParaRPr lang="en-US" sz="3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4AC2FE-1200-412D-074B-1C0AE50C29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6770" y="1887538"/>
            <a:ext cx="10538460" cy="4283074"/>
          </a:xfrm>
        </p:spPr>
        <p:txBody>
          <a:bodyPr/>
          <a:lstStyle/>
          <a:p>
            <a:pPr marL="0" marR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zh-CN" altLang="en-US" sz="28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（</a:t>
            </a:r>
            <a:r>
              <a:rPr lang="en-US" altLang="zh-CN" sz="2800" b="1" dirty="0">
                <a:solidFill>
                  <a:srgbClr val="00B0F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Lily</a:t>
            </a:r>
            <a:r>
              <a:rPr lang="zh-CN" altLang="en-US" sz="2800" b="1" dirty="0">
                <a:solidFill>
                  <a:srgbClr val="00B0F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朗诵本段，请会众休息一下</a:t>
            </a:r>
            <a:r>
              <a:rPr lang="zh-CN" altLang="en-US" sz="28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  <a:endParaRPr lang="en-US" altLang="zh-CN" sz="28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zh-CN" altLang="en-US" sz="28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祢丰盛喜乐，照亮我心灵，</a:t>
            </a:r>
          </a:p>
          <a:p>
            <a:pPr marL="0" marR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zh-CN" altLang="en-US" sz="28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平安满我心，纵在逆境。</a:t>
            </a:r>
          </a:p>
          <a:p>
            <a:pPr marL="0" marR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zh-CN" sz="28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(</a:t>
            </a:r>
            <a:r>
              <a:rPr lang="zh-CN" altLang="en-US" sz="28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副歌</a:t>
            </a:r>
            <a:r>
              <a:rPr lang="en-US" altLang="zh-CN" sz="28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) </a:t>
            </a:r>
            <a:r>
              <a:rPr lang="zh-CN" altLang="en-US" sz="28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请众听我再说：上帝是仁爱，</a:t>
            </a:r>
          </a:p>
          <a:p>
            <a:pPr marL="0" marR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zh-CN" altLang="en-US" sz="28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上帝是仁爱，祂也爱我。</a:t>
            </a:r>
          </a:p>
          <a:p>
            <a:pPr marL="0" marR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endParaRPr lang="en-US" altLang="zh-CN" sz="8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Your joy refreshes my fainting spirit,</a:t>
            </a:r>
          </a:p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Your peace envelops my troubled heart. </a:t>
            </a:r>
          </a:p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And so I sing again, God is all loving,</a:t>
            </a:r>
          </a:p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God is all loving, and He loves me.</a:t>
            </a:r>
          </a:p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2800" b="0" i="0" dirty="0">
              <a:solidFill>
                <a:srgbClr val="222222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9115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FB771-D09C-DF6C-6CC5-C3D1800D46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04508"/>
            <a:ext cx="9144000" cy="1037907"/>
          </a:xfrm>
        </p:spPr>
        <p:txBody>
          <a:bodyPr/>
          <a:lstStyle/>
          <a:p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322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上帝是仁爱 </a:t>
            </a:r>
            <a:b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God Is All Loving 5</a:t>
            </a:r>
            <a:r>
              <a:rPr lang="en-US" altLang="zh-TW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/5</a:t>
            </a:r>
            <a:endParaRPr lang="en-US" sz="3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4AC2FE-1200-412D-074B-1C0AE50C29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887538"/>
            <a:ext cx="9144000" cy="4283074"/>
          </a:xfrm>
        </p:spPr>
        <p:txBody>
          <a:bodyPr/>
          <a:lstStyle/>
          <a:p>
            <a:pPr marL="0" marR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我时常颂扬主深厚的爱，</a:t>
            </a:r>
          </a:p>
          <a:p>
            <a:pPr marL="0" marR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如江丶如海洋，永世无穷。</a:t>
            </a:r>
          </a:p>
          <a:p>
            <a:pPr marL="0" marR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(</a:t>
            </a: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副歌</a:t>
            </a:r>
            <a:r>
              <a:rPr lang="en-US" alt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) </a:t>
            </a: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请众听我再说：上帝是仁爱，</a:t>
            </a:r>
          </a:p>
          <a:p>
            <a:pPr marL="0" marR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上帝是仁爱，祂也爱我。</a:t>
            </a:r>
          </a:p>
          <a:p>
            <a:pPr marL="0" marR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endParaRPr lang="en-US" altLang="zh-CN" sz="20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O love 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e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ternal, I’ll ever praise You,</a:t>
            </a:r>
          </a:p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For evermore Your love I’ll proclaim. </a:t>
            </a:r>
          </a:p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And so I sing again, God is all loving,</a:t>
            </a:r>
          </a:p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God is all loving, and He loves me.</a:t>
            </a:r>
          </a:p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2800" b="0" i="0" dirty="0">
              <a:solidFill>
                <a:srgbClr val="222222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6862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521</Words>
  <Application>Microsoft Office PowerPoint</Application>
  <PresentationFormat>Widescreen</PresentationFormat>
  <Paragraphs>51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Microsoft YaHei</vt:lpstr>
      <vt:lpstr>Arial</vt:lpstr>
      <vt:lpstr>Times New Roman</vt:lpstr>
      <vt:lpstr>Office Theme</vt:lpstr>
      <vt:lpstr>322 上帝是仁爱  God Is All Loving 1/5</vt:lpstr>
      <vt:lpstr>322 上帝是仁爱  God Is All Loving 2/5</vt:lpstr>
      <vt:lpstr>322 上帝是仁爱  God Is All Loving 3/5</vt:lpstr>
      <vt:lpstr>322 上帝是仁爱  God Is All Loving 4/5</vt:lpstr>
      <vt:lpstr>322 上帝是仁爱  God Is All Loving 5/5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318 主爱神圣，超乎万爱  Love Divine, All Loves Excelling 1/4</dc:title>
  <dc:creator>贵申</dc:creator>
  <cp:lastModifiedBy>贵申 王</cp:lastModifiedBy>
  <cp:revision>1</cp:revision>
  <dcterms:created xsi:type="dcterms:W3CDTF">2023-09-04T00:30:03Z</dcterms:created>
  <dcterms:modified xsi:type="dcterms:W3CDTF">2025-08-15T03:26:32Z</dcterms:modified>
</cp:coreProperties>
</file>